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72" r:id="rId14"/>
    <p:sldId id="266" r:id="rId15"/>
    <p:sldId id="269" r:id="rId16"/>
    <p:sldId id="270" r:id="rId17"/>
    <p:sldId id="273" r:id="rId18"/>
    <p:sldId id="271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F4BB9-EC6B-4CE3-95DB-0A43DBE7DA19}" type="datetimeFigureOut">
              <a:rPr lang="zh-CN" altLang="en-US" smtClean="0"/>
              <a:t>2023/5/15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B52B2-B695-4115-A64D-CF308F1214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858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F4BB9-EC6B-4CE3-95DB-0A43DBE7DA19}" type="datetimeFigureOut">
              <a:rPr lang="zh-CN" altLang="en-US" smtClean="0"/>
              <a:t>2023/5/15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B52B2-B695-4115-A64D-CF308F1214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926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F4BB9-EC6B-4CE3-95DB-0A43DBE7DA19}" type="datetimeFigureOut">
              <a:rPr lang="zh-CN" altLang="en-US" smtClean="0"/>
              <a:t>2023/5/15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B52B2-B695-4115-A64D-CF308F1214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250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F4BB9-EC6B-4CE3-95DB-0A43DBE7DA19}" type="datetimeFigureOut">
              <a:rPr lang="zh-CN" altLang="en-US" smtClean="0"/>
              <a:t>2023/5/15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B52B2-B695-4115-A64D-CF308F1214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16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F4BB9-EC6B-4CE3-95DB-0A43DBE7DA19}" type="datetimeFigureOut">
              <a:rPr lang="zh-CN" altLang="en-US" smtClean="0"/>
              <a:t>2023/5/15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B52B2-B695-4115-A64D-CF308F1214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825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F4BB9-EC6B-4CE3-95DB-0A43DBE7DA19}" type="datetimeFigureOut">
              <a:rPr lang="zh-CN" altLang="en-US" smtClean="0"/>
              <a:t>2023/5/15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B52B2-B695-4115-A64D-CF308F1214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629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F4BB9-EC6B-4CE3-95DB-0A43DBE7DA19}" type="datetimeFigureOut">
              <a:rPr lang="zh-CN" altLang="en-US" smtClean="0"/>
              <a:t>2023/5/15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B52B2-B695-4115-A64D-CF308F1214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265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F4BB9-EC6B-4CE3-95DB-0A43DBE7DA19}" type="datetimeFigureOut">
              <a:rPr lang="zh-CN" altLang="en-US" smtClean="0"/>
              <a:t>2023/5/15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B52B2-B695-4115-A64D-CF308F1214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41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F4BB9-EC6B-4CE3-95DB-0A43DBE7DA19}" type="datetimeFigureOut">
              <a:rPr lang="zh-CN" altLang="en-US" smtClean="0"/>
              <a:t>2023/5/15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B52B2-B695-4115-A64D-CF308F1214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035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F4BB9-EC6B-4CE3-95DB-0A43DBE7DA19}" type="datetimeFigureOut">
              <a:rPr lang="zh-CN" altLang="en-US" smtClean="0"/>
              <a:t>2023/5/15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B52B2-B695-4115-A64D-CF308F1214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191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F4BB9-EC6B-4CE3-95DB-0A43DBE7DA19}" type="datetimeFigureOut">
              <a:rPr lang="zh-CN" altLang="en-US" smtClean="0"/>
              <a:t>2023/5/15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B52B2-B695-4115-A64D-CF308F1214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848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F4BB9-EC6B-4CE3-95DB-0A43DBE7DA19}" type="datetimeFigureOut">
              <a:rPr lang="zh-CN" altLang="en-US" smtClean="0"/>
              <a:t>2023/5/15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B52B2-B695-4115-A64D-CF308F1214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485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09537"/>
            <a:ext cx="11601450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543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03857" cy="4000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133" y="0"/>
            <a:ext cx="5556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479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48341" cy="236513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154" y="266700"/>
            <a:ext cx="5249008" cy="199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590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85725"/>
            <a:ext cx="11487150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90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30613" cy="48709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071" y="0"/>
            <a:ext cx="6302929" cy="411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878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13993"/>
            <a:ext cx="7877908" cy="318100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277225" cy="32099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585" y="4316526"/>
            <a:ext cx="7394331" cy="254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969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85725"/>
            <a:ext cx="11877675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33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6376"/>
            <a:ext cx="4290646" cy="226634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209" y="0"/>
            <a:ext cx="6198576" cy="26869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38071"/>
            <a:ext cx="5583115" cy="241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948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87362" cy="26465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683" y="0"/>
            <a:ext cx="6483148" cy="328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93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4171799" cy="441373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78444"/>
            <a:ext cx="3821108" cy="347955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971" y="0"/>
            <a:ext cx="3991475" cy="439357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006" y="2163640"/>
            <a:ext cx="4876994" cy="46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307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977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4827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6361"/>
            <a:ext cx="10647485" cy="551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939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87462" cy="199699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042380"/>
            <a:ext cx="5213838" cy="203656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14800"/>
            <a:ext cx="5316995" cy="203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147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05627" cy="15298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2560"/>
            <a:ext cx="8248650" cy="45910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330" y="3955949"/>
            <a:ext cx="5940669" cy="290205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770077" y="237392"/>
            <a:ext cx="231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删除路由请求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3539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8600" y="167054"/>
            <a:ext cx="302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利用</a:t>
            </a:r>
            <a:r>
              <a:rPr lang="en-US" altLang="zh-CN" dirty="0" smtClean="0"/>
              <a:t>Path</a:t>
            </a:r>
            <a:r>
              <a:rPr lang="zh-CN" altLang="en-US" dirty="0" smtClean="0"/>
              <a:t>断言实现</a:t>
            </a:r>
            <a:r>
              <a:rPr lang="en-US" altLang="zh-CN" dirty="0" smtClean="0"/>
              <a:t>URL</a:t>
            </a:r>
            <a:r>
              <a:rPr lang="zh-CN" altLang="en-US" dirty="0" smtClean="0"/>
              <a:t>映射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45" y="573869"/>
            <a:ext cx="10865827" cy="622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09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62425" cy="36671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290" y="0"/>
            <a:ext cx="7778710" cy="605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589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5829300" cy="218934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808" y="205153"/>
            <a:ext cx="6005146" cy="226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67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9577" y="0"/>
            <a:ext cx="4256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i="0" dirty="0" smtClean="0">
                <a:solidFill>
                  <a:srgbClr val="1C1F21"/>
                </a:solidFill>
                <a:effectLst/>
                <a:latin typeface="PingFang SC"/>
              </a:rPr>
              <a:t>利用</a:t>
            </a:r>
            <a:r>
              <a:rPr lang="en-US" altLang="zh-CN" b="1" i="0" dirty="0" smtClean="0">
                <a:solidFill>
                  <a:srgbClr val="1C1F21"/>
                </a:solidFill>
                <a:effectLst/>
                <a:latin typeface="PingFang SC"/>
              </a:rPr>
              <a:t>After</a:t>
            </a:r>
            <a:r>
              <a:rPr lang="zh-CN" altLang="en-US" b="1" i="0" dirty="0" smtClean="0">
                <a:solidFill>
                  <a:srgbClr val="1C1F21"/>
                </a:solidFill>
                <a:effectLst/>
                <a:latin typeface="PingFang SC"/>
              </a:rPr>
              <a:t>断言实现简易的定时秒杀场景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69" y="394461"/>
            <a:ext cx="11056693" cy="637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261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19</Words>
  <Application>Microsoft Office PowerPoint</Application>
  <PresentationFormat>宽屏</PresentationFormat>
  <Paragraphs>3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PingFang SC</vt:lpstr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Microsoft 帐户</cp:lastModifiedBy>
  <cp:revision>35</cp:revision>
  <dcterms:created xsi:type="dcterms:W3CDTF">2023-05-15T00:35:14Z</dcterms:created>
  <dcterms:modified xsi:type="dcterms:W3CDTF">2023-05-15T02:57:23Z</dcterms:modified>
</cp:coreProperties>
</file>